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6" r:id="rId2"/>
    <p:sldId id="264" r:id="rId3"/>
    <p:sldId id="265" r:id="rId4"/>
    <p:sldId id="256" r:id="rId5"/>
    <p:sldId id="257" r:id="rId6"/>
    <p:sldId id="259" r:id="rId7"/>
    <p:sldId id="258" r:id="rId8"/>
    <p:sldId id="260" r:id="rId9"/>
    <p:sldId id="261" r:id="rId10"/>
    <p:sldId id="263" r:id="rId11"/>
    <p:sldId id="262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D8B9E-B65F-4790-866B-A3D78674CD5A}" type="datetimeFigureOut">
              <a:rPr lang="en-IN" smtClean="0"/>
              <a:t>30-11-2023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4F40C1-8649-4822-8F8E-FB9664A932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6543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D8B9E-B65F-4790-866B-A3D78674CD5A}" type="datetimeFigureOut">
              <a:rPr lang="en-IN" smtClean="0"/>
              <a:t>30-11-2023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4F40C1-8649-4822-8F8E-FB9664A932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55529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D8B9E-B65F-4790-866B-A3D78674CD5A}" type="datetimeFigureOut">
              <a:rPr lang="en-IN" smtClean="0"/>
              <a:t>30-11-2023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4F40C1-8649-4822-8F8E-FB9664A932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28342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D8B9E-B65F-4790-866B-A3D78674CD5A}" type="datetimeFigureOut">
              <a:rPr lang="en-IN" smtClean="0"/>
              <a:t>30-11-2023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4F40C1-8649-4822-8F8E-FB9664A932F1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708502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D8B9E-B65F-4790-866B-A3D78674CD5A}" type="datetimeFigureOut">
              <a:rPr lang="en-IN" smtClean="0"/>
              <a:t>30-11-2023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4F40C1-8649-4822-8F8E-FB9664A932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51848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D8B9E-B65F-4790-866B-A3D78674CD5A}" type="datetimeFigureOut">
              <a:rPr lang="en-IN" smtClean="0"/>
              <a:t>30-11-2023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4F40C1-8649-4822-8F8E-FB9664A932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6335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D8B9E-B65F-4790-866B-A3D78674CD5A}" type="datetimeFigureOut">
              <a:rPr lang="en-IN" smtClean="0"/>
              <a:t>30-11-2023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4F40C1-8649-4822-8F8E-FB9664A932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11327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D8B9E-B65F-4790-866B-A3D78674CD5A}" type="datetimeFigureOut">
              <a:rPr lang="en-IN" smtClean="0"/>
              <a:t>30-11-2023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4F40C1-8649-4822-8F8E-FB9664A932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377839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D8B9E-B65F-4790-866B-A3D78674CD5A}" type="datetimeFigureOut">
              <a:rPr lang="en-IN" smtClean="0"/>
              <a:t>30-11-2023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4F40C1-8649-4822-8F8E-FB9664A932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4773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D8B9E-B65F-4790-866B-A3D78674CD5A}" type="datetimeFigureOut">
              <a:rPr lang="en-IN" smtClean="0"/>
              <a:t>30-11-2023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4F40C1-8649-4822-8F8E-FB9664A932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47004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D8B9E-B65F-4790-866B-A3D78674CD5A}" type="datetimeFigureOut">
              <a:rPr lang="en-IN" smtClean="0"/>
              <a:t>30-11-2023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4F40C1-8649-4822-8F8E-FB9664A932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2995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D8B9E-B65F-4790-866B-A3D78674CD5A}" type="datetimeFigureOut">
              <a:rPr lang="en-IN" smtClean="0"/>
              <a:t>30-11-2023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4F40C1-8649-4822-8F8E-FB9664A932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97886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D8B9E-B65F-4790-866B-A3D78674CD5A}" type="datetimeFigureOut">
              <a:rPr lang="en-IN" smtClean="0"/>
              <a:t>30-11-2023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4F40C1-8649-4822-8F8E-FB9664A932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11627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D8B9E-B65F-4790-866B-A3D78674CD5A}" type="datetimeFigureOut">
              <a:rPr lang="en-IN" smtClean="0"/>
              <a:t>30-11-2023</a:t>
            </a:fld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4F40C1-8649-4822-8F8E-FB9664A932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88875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D8B9E-B65F-4790-866B-A3D78674CD5A}" type="datetimeFigureOut">
              <a:rPr lang="en-IN" smtClean="0"/>
              <a:t>30-11-2023</a:t>
            </a:fld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4F40C1-8649-4822-8F8E-FB9664A932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6006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D8B9E-B65F-4790-866B-A3D78674CD5A}" type="datetimeFigureOut">
              <a:rPr lang="en-IN" smtClean="0"/>
              <a:t>30-11-2023</a:t>
            </a:fld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4F40C1-8649-4822-8F8E-FB9664A932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92229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D8B9E-B65F-4790-866B-A3D78674CD5A}" type="datetimeFigureOut">
              <a:rPr lang="en-IN" smtClean="0"/>
              <a:t>30-11-2023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4F40C1-8649-4822-8F8E-FB9664A932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78578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E82D8B9E-B65F-4790-866B-A3D78674CD5A}" type="datetimeFigureOut">
              <a:rPr lang="en-IN" smtClean="0"/>
              <a:t>30-11-2023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4F40C1-8649-4822-8F8E-FB9664A932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213138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kv"/><Relationship Id="rId1" Type="http://schemas.microsoft.com/office/2007/relationships/media" Target="../media/media4.mkv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AFFD55-E2D5-8249-9EA4-A8A2A3E30C3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 err="1"/>
              <a:t>BHDreamAmc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72F067-529B-58D2-E9DA-112C79D085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IN" dirty="0" err="1"/>
              <a:t>ClairvoYANT</a:t>
            </a:r>
            <a:r>
              <a:rPr lang="en-IN" dirty="0"/>
              <a:t> And </a:t>
            </a:r>
            <a:r>
              <a:rPr lang="en-IN" dirty="0" err="1"/>
              <a:t>Techgig</a:t>
            </a:r>
            <a:r>
              <a:rPr lang="en-IN" dirty="0"/>
              <a:t> hackathon</a:t>
            </a:r>
          </a:p>
          <a:p>
            <a:endParaRPr lang="en-IN" dirty="0"/>
          </a:p>
          <a:p>
            <a:r>
              <a:rPr lang="en-IN" dirty="0"/>
              <a:t>By:- Rohit Joshi</a:t>
            </a:r>
          </a:p>
        </p:txBody>
      </p:sp>
    </p:spTree>
    <p:extLst>
      <p:ext uri="{BB962C8B-B14F-4D97-AF65-F5344CB8AC3E}">
        <p14:creationId xmlns:p14="http://schemas.microsoft.com/office/powerpoint/2010/main" val="39395219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93E9F-A9BD-77B5-49FF-8DBF45C7CB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Final User Walkthrough</a:t>
            </a:r>
          </a:p>
        </p:txBody>
      </p:sp>
    </p:spTree>
    <p:extLst>
      <p:ext uri="{BB962C8B-B14F-4D97-AF65-F5344CB8AC3E}">
        <p14:creationId xmlns:p14="http://schemas.microsoft.com/office/powerpoint/2010/main" val="30605051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23-11-29-14-17-32-9nadlxep-imb101g3_qnsYm0DG">
            <a:hlinkClick r:id="" action="ppaction://media"/>
            <a:extLst>
              <a:ext uri="{FF2B5EF4-FFF2-40B4-BE49-F238E27FC236}">
                <a16:creationId xmlns:a16="http://schemas.microsoft.com/office/drawing/2014/main" id="{5DFA1405-D34F-A1BE-1453-62B21DDAC1B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866" cy="6858000"/>
          </a:xfrm>
        </p:spPr>
      </p:pic>
    </p:spTree>
    <p:extLst>
      <p:ext uri="{BB962C8B-B14F-4D97-AF65-F5344CB8AC3E}">
        <p14:creationId xmlns:p14="http://schemas.microsoft.com/office/powerpoint/2010/main" val="3497677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992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F5B56-7916-D1A8-27D7-7D80DD996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Tech-Stack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964DB6-A209-A1C8-30E6-12D9120DCB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Frontend- ReactJS</a:t>
            </a:r>
          </a:p>
          <a:p>
            <a:r>
              <a:rPr lang="en-IN" dirty="0"/>
              <a:t>Backend- Django</a:t>
            </a:r>
          </a:p>
          <a:p>
            <a:r>
              <a:rPr lang="en-IN" dirty="0" err="1"/>
              <a:t>DataBase</a:t>
            </a:r>
            <a:r>
              <a:rPr lang="en-IN" dirty="0"/>
              <a:t>- SQLite</a:t>
            </a:r>
          </a:p>
        </p:txBody>
      </p:sp>
    </p:spTree>
    <p:extLst>
      <p:ext uri="{BB962C8B-B14F-4D97-AF65-F5344CB8AC3E}">
        <p14:creationId xmlns:p14="http://schemas.microsoft.com/office/powerpoint/2010/main" val="10312830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E01906-76C9-0031-5EC6-A160D2160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High Level Diagram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212CC5B-F6AC-37DD-9613-C61FEF8B86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8194"/>
            <a:ext cx="12192000" cy="5579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3095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93E9F-A9BD-77B5-49FF-8DBF45C7CB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Admin Dashboard</a:t>
            </a:r>
          </a:p>
        </p:txBody>
      </p:sp>
    </p:spTree>
    <p:extLst>
      <p:ext uri="{BB962C8B-B14F-4D97-AF65-F5344CB8AC3E}">
        <p14:creationId xmlns:p14="http://schemas.microsoft.com/office/powerpoint/2010/main" val="2432041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dashboardadmin-online-video-cuttercom_rdpmRzQR">
            <a:hlinkClick r:id="" action="ppaction://media"/>
            <a:extLst>
              <a:ext uri="{FF2B5EF4-FFF2-40B4-BE49-F238E27FC236}">
                <a16:creationId xmlns:a16="http://schemas.microsoft.com/office/drawing/2014/main" id="{E99E789C-9847-0EF0-4337-0D8B0B2EA3A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291038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19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93E9F-A9BD-77B5-49FF-8DBF45C7CB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Employee Dashboard</a:t>
            </a:r>
          </a:p>
        </p:txBody>
      </p:sp>
    </p:spTree>
    <p:extLst>
      <p:ext uri="{BB962C8B-B14F-4D97-AF65-F5344CB8AC3E}">
        <p14:creationId xmlns:p14="http://schemas.microsoft.com/office/powerpoint/2010/main" val="34880040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dashboardemployee-online-video-cuttercom_JlrweVmn">
            <a:hlinkClick r:id="" action="ppaction://media"/>
            <a:extLst>
              <a:ext uri="{FF2B5EF4-FFF2-40B4-BE49-F238E27FC236}">
                <a16:creationId xmlns:a16="http://schemas.microsoft.com/office/drawing/2014/main" id="{08F87231-C22E-CB1C-DC7E-74F61403ECD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253933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4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93E9F-A9BD-77B5-49FF-8DBF45C7CB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User Dashboard</a:t>
            </a:r>
          </a:p>
        </p:txBody>
      </p:sp>
    </p:spTree>
    <p:extLst>
      <p:ext uri="{BB962C8B-B14F-4D97-AF65-F5344CB8AC3E}">
        <p14:creationId xmlns:p14="http://schemas.microsoft.com/office/powerpoint/2010/main" val="40051549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dashboarduser-online-video-cuttercom_Im66mkeq">
            <a:hlinkClick r:id="" action="ppaction://media"/>
            <a:extLst>
              <a:ext uri="{FF2B5EF4-FFF2-40B4-BE49-F238E27FC236}">
                <a16:creationId xmlns:a16="http://schemas.microsoft.com/office/drawing/2014/main" id="{CC661459-539A-A12D-ABF4-AE417DD0A06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992477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6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245</TotalTime>
  <Words>28</Words>
  <Application>Microsoft Office PowerPoint</Application>
  <PresentationFormat>Widescreen</PresentationFormat>
  <Paragraphs>13</Paragraphs>
  <Slides>11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Century Gothic</vt:lpstr>
      <vt:lpstr>Wingdings 3</vt:lpstr>
      <vt:lpstr>Ion</vt:lpstr>
      <vt:lpstr>BHDreamAmc</vt:lpstr>
      <vt:lpstr>Tech-Stack</vt:lpstr>
      <vt:lpstr>High Level Diagram</vt:lpstr>
      <vt:lpstr>Admin Dashboard</vt:lpstr>
      <vt:lpstr>PowerPoint Presentation</vt:lpstr>
      <vt:lpstr>Employee Dashboard</vt:lpstr>
      <vt:lpstr>PowerPoint Presentation</vt:lpstr>
      <vt:lpstr>User Dashboard</vt:lpstr>
      <vt:lpstr>PowerPoint Presentation</vt:lpstr>
      <vt:lpstr>Final User Walkthrough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BHDreamAmc</dc:title>
  <dc:creator>rohit joshi</dc:creator>
  <cp:lastModifiedBy>rohit joshi</cp:lastModifiedBy>
  <cp:revision>1</cp:revision>
  <dcterms:created xsi:type="dcterms:W3CDTF">2023-11-30T02:27:08Z</dcterms:created>
  <dcterms:modified xsi:type="dcterms:W3CDTF">2023-11-30T06:32:44Z</dcterms:modified>
</cp:coreProperties>
</file>

<file path=docProps/thumbnail.jpeg>
</file>